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0" r:id="rId4"/>
    <p:sldId id="261" r:id="rId5"/>
    <p:sldId id="264" r:id="rId6"/>
    <p:sldId id="272" r:id="rId7"/>
    <p:sldId id="271" r:id="rId8"/>
    <p:sldId id="269" r:id="rId9"/>
    <p:sldId id="268" r:id="rId10"/>
    <p:sldId id="273" r:id="rId11"/>
    <p:sldId id="258" r:id="rId12"/>
    <p:sldId id="262" r:id="rId13"/>
    <p:sldId id="263" r:id="rId14"/>
    <p:sldId id="27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40CE50-A74F-4FBD-81B8-DC6492D05069}" type="datetimeFigureOut">
              <a:rPr lang="en-US" smtClean="0"/>
              <a:t>9/26/2013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2AD73E-9519-4F85-BC90-78B98FFA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226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7965D5-98F1-42F4-893B-1F1A74FEA37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19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674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862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34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172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30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198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573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829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515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1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49B99-9307-417D-A16C-9730CE19528A}" type="datetimeFigureOut">
              <a:rPr lang="en-US" smtClean="0"/>
              <a:t>9/26/2013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337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2.wav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5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6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7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53340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10"/>
          <p:cNvSpPr txBox="1">
            <a:spLocks noChangeArrowheads="1"/>
          </p:cNvSpPr>
          <p:nvPr/>
        </p:nvSpPr>
        <p:spPr bwMode="auto">
          <a:xfrm>
            <a:off x="2171700" y="203200"/>
            <a:ext cx="5334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3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বিসমিল্লাহির</a:t>
            </a:r>
            <a:r>
              <a:rPr lang="en-US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রাহমানির</a:t>
            </a:r>
            <a:r>
              <a:rPr lang="en-US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রাহিম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28800" y="762000"/>
            <a:ext cx="5334000" cy="1015663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স্বাগতম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2103245"/>
            <a:ext cx="6096000" cy="35147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220301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2" name="applause.wav"/>
          </p:stSnd>
        </p:sndAc>
      </p:transition>
    </mc:Choice>
    <mc:Fallback xmlns="">
      <p:transition spd="slow">
        <p:dissolv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5105400"/>
            <a:ext cx="8229600" cy="58477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সামাজিক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নেটওয়ার্কের বন্ধুর সত্যিকারের মাঝে অনেক পার্থক্য  ।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21" y="685800"/>
            <a:ext cx="749751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744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381000"/>
            <a:ext cx="693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609600"/>
            <a:ext cx="5257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u="sng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দলীয় কাজ </a:t>
            </a:r>
            <a:endParaRPr lang="en-US" sz="6000" u="sng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600" y="1676400"/>
            <a:ext cx="8001000" cy="344709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১। কম্পিউটার বা ইন্টারনেট ছাড়াও তোমার জীবনে ব্যবহার করা আর  কি কি প্রযুক্তি সচেতনভাবে ব্যবহার করা উচিৎ তার একটি তালিকা কর । 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২। ইন্টারনেট ব্যবহার করার তিনটি নিয়ম লিখে একটি সুন্দর পোস্টার তৈরি কর।   </a:t>
            </a:r>
          </a:p>
          <a:p>
            <a:r>
              <a:rPr lang="bn-BD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17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2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381000"/>
            <a:ext cx="6019800" cy="101566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u="sng" dirty="0" smtClean="0">
                <a:solidFill>
                  <a:srgbClr val="07A982"/>
                </a:solidFill>
                <a:latin typeface="NikoshBAN" pitchFamily="2" charset="0"/>
                <a:cs typeface="NikoshBAN" pitchFamily="2" charset="0"/>
              </a:rPr>
              <a:t>মূল্যায়ণ  </a:t>
            </a:r>
            <a:endParaRPr lang="en-US" sz="6000" u="sng" dirty="0">
              <a:solidFill>
                <a:srgbClr val="07A982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1676400"/>
            <a:ext cx="75438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১। বাড়ীতে কম্পিউটার রাখার সবচেয়ে সুবিধাজনক স্থান কোনটি  ?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ক. বসার ঘর 	 খ. শোওয়ার ঘর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গ. খাবার ঘর 	 ঘ. পড়ার ঘর 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২। কম্পিউটারে আসক্ত একজন ব্যক্তি –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ক.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অসামাজিক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হয়ে যেতে পারে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খ. কম্পিউটারে দক্ষ হতে পারে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গ. লেখা পড়ায় ভাল হতে পারে 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ঘ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. জ্ঞান বিজ্ঞানে </a:t>
            </a:r>
            <a:r>
              <a:rPr lang="bn-BD" sz="3600" smtClean="0">
                <a:latin typeface="NikoshBAN" pitchFamily="2" charset="0"/>
                <a:cs typeface="NikoshBAN" pitchFamily="2" charset="0"/>
              </a:rPr>
              <a:t>উন্নতি </a:t>
            </a:r>
            <a:r>
              <a:rPr lang="bn-BD" sz="3600" smtClean="0">
                <a:latin typeface="NikoshBAN" pitchFamily="2" charset="0"/>
                <a:cs typeface="NikoshBAN" pitchFamily="2" charset="0"/>
              </a:rPr>
              <a:t>করতে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পারে </a:t>
            </a:r>
          </a:p>
        </p:txBody>
      </p:sp>
    </p:spTree>
    <p:extLst>
      <p:ext uri="{BB962C8B-B14F-4D97-AF65-F5344CB8AC3E}">
        <p14:creationId xmlns:p14="http://schemas.microsoft.com/office/powerpoint/2010/main" val="124909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  <p:sndAc>
          <p:stSnd>
            <p:snd r:embed="rId2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52401"/>
            <a:ext cx="6477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u="sng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বাড়ীর কাজ </a:t>
            </a:r>
            <a:endParaRPr lang="en-US" sz="6000" u="sng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524000"/>
            <a:ext cx="8229600" cy="212365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4400" dirty="0">
                <a:latin typeface="NikoshBAN" pitchFamily="2" charset="0"/>
                <a:cs typeface="NikoshBAN" pitchFamily="2" charset="0"/>
              </a:rPr>
              <a:t>২। কম্পিউটারে আসক্ত একটি ছেলে বা মেয়ে সারাদিন কিভাবে দিন কাটায় সেটি নিয়ে একটি কাল্পনিক গল্প লিখ ?  </a:t>
            </a:r>
          </a:p>
        </p:txBody>
      </p:sp>
    </p:spTree>
    <p:extLst>
      <p:ext uri="{BB962C8B-B14F-4D97-AF65-F5344CB8AC3E}">
        <p14:creationId xmlns:p14="http://schemas.microsoft.com/office/powerpoint/2010/main" val="1683658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3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2503" y="179208"/>
            <a:ext cx="4090987" cy="393559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TextBox 3"/>
          <p:cNvSpPr txBox="1"/>
          <p:nvPr/>
        </p:nvSpPr>
        <p:spPr>
          <a:xfrm>
            <a:off x="474196" y="4211122"/>
            <a:ext cx="7467600" cy="264687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1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 </a:t>
            </a:r>
            <a:endParaRPr lang="en-US" sz="1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816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1295400" y="304800"/>
            <a:ext cx="6248400" cy="1143000"/>
          </a:xfrm>
          <a:prstGeom prst="triangle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876800" y="2311400"/>
            <a:ext cx="4114800" cy="3251200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endParaRPr lang="bn-BD" sz="28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শ্রেণীঃ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7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 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বিষয়ঃ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তথ্য ও যোগাযোগ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প্রযুক্তি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অধ্যায়ঃ ৩য়  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পাঠের নামঃ নিরাপদ ও নৈতিক ব্যবহার  </a:t>
            </a:r>
            <a:endParaRPr lang="en-US" sz="28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dirty="0">
              <a:solidFill>
                <a:schemeClr val="bg2"/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79059" y="2311400"/>
            <a:ext cx="4440238" cy="3108543"/>
          </a:xfrm>
          <a:prstGeom prst="rect">
            <a:avLst/>
          </a:prstGeom>
          <a:ln/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pPr eaLnBrk="1" hangingPunct="1"/>
            <a:r>
              <a:rPr lang="bn-BD" sz="3600" dirty="0">
                <a:latin typeface="NikoshBAN" pitchFamily="2" charset="0"/>
                <a:cs typeface="NikoshBAN" pitchFamily="2" charset="0"/>
              </a:rPr>
              <a:t>মোঃ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আব্দুর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রহিম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  <a:p>
            <a:pPr eaLnBrk="1" hangingPunct="1"/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(আই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টি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)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  <a:p>
            <a:pPr eaLnBrk="1" hangingPunct="1"/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pPr eaLnBrk="1" hangingPunct="1"/>
            <a:r>
              <a:rPr lang="bn-BD" sz="2800" dirty="0">
                <a:latin typeface="NikoshBAN" pitchFamily="2" charset="0"/>
                <a:cs typeface="NikoshBAN" pitchFamily="2" charset="0"/>
              </a:rPr>
              <a:t>হাজী ওয়াজেদ আলী মাধ্যমিক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  <a:p>
            <a:pPr eaLnBrk="1" hangingPunct="1"/>
            <a:r>
              <a:rPr lang="bn-BD" sz="2800" dirty="0">
                <a:latin typeface="NikoshBAN" pitchFamily="2" charset="0"/>
                <a:cs typeface="NikoshBAN" pitchFamily="2" charset="0"/>
              </a:rPr>
              <a:t>ভেড়ামারা,  কুষ্টিয়া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।</a:t>
            </a:r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pPr eaLnBrk="1" hangingPunct="1"/>
            <a:endParaRPr lang="en-US" sz="2400" dirty="0">
              <a:latin typeface="Calibri" pitchFamily="34" charset="0"/>
            </a:endParaRPr>
          </a:p>
        </p:txBody>
      </p:sp>
      <p:pic>
        <p:nvPicPr>
          <p:cNvPr id="10247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416968"/>
            <a:ext cx="1219200" cy="15255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9507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  <p:sndAc>
          <p:stSnd>
            <p:snd r:embed="rId3" name="chimes.wav"/>
          </p:stSnd>
        </p:sndAc>
      </p:transition>
    </mc:Choice>
    <mc:Fallback xmlns="">
      <p:transition spd="slow">
        <p:fade/>
        <p:sndAc>
          <p:stSnd>
            <p:snd r:embed="rId5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76200"/>
            <a:ext cx="6019800" cy="92333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u="sng" dirty="0" smtClean="0">
                <a:solidFill>
                  <a:srgbClr val="85159B"/>
                </a:solidFill>
                <a:latin typeface="NikoshLightBAN" pitchFamily="2" charset="0"/>
                <a:cs typeface="NikoshLightBAN" pitchFamily="2" charset="0"/>
              </a:rPr>
              <a:t>শিখনফল  </a:t>
            </a:r>
            <a:endParaRPr lang="en-US" sz="5400" u="sng" dirty="0">
              <a:solidFill>
                <a:srgbClr val="85159B"/>
              </a:solidFill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219200"/>
            <a:ext cx="8305800" cy="55092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b="1" u="sng" dirty="0" smtClean="0">
                <a:latin typeface="NikoshBAN" pitchFamily="2" charset="0"/>
                <a:cs typeface="NikoshBAN" pitchFamily="2" charset="0"/>
              </a:rPr>
              <a:t>এই অধ্যায় শেষে শিক্ষার্থীরাঃ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১।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মাত্রাতিরিক্ত তথ্য ও যোগাযোগ প্রযুক্তির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ব্যবহারের ক্ষতিকর দিকগুলো ব্যাখ্যা করতে পারবে।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২। সামাজিক  ক্ষেত্রে এর প্রভাব বর্ণনা  করতে পারবে।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৩। তথ্য ও যোগাযোগ প্রযুক্তির ব্যবহার সম্পর্কিত আইন ব্যাখ্যা করতে পারবে।  </a:t>
            </a:r>
          </a:p>
        </p:txBody>
      </p:sp>
    </p:spTree>
    <p:extLst>
      <p:ext uri="{BB962C8B-B14F-4D97-AF65-F5344CB8AC3E}">
        <p14:creationId xmlns:p14="http://schemas.microsoft.com/office/powerpoint/2010/main" val="2937149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2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276761"/>
            <a:ext cx="6477000" cy="1323439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000" u="sng" dirty="0" smtClean="0">
                <a:solidFill>
                  <a:srgbClr val="00B0F0"/>
                </a:solidFill>
                <a:latin typeface="NikoshLightBAN" pitchFamily="2" charset="0"/>
                <a:cs typeface="NikoshLightBAN" pitchFamily="2" charset="0"/>
              </a:rPr>
              <a:t>পাঠ ঘোষনাঃ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2621" y="1676400"/>
            <a:ext cx="6455979" cy="476993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3488595224"/>
      </p:ext>
    </p:extLst>
  </p:cSld>
  <p:clrMapOvr>
    <a:masterClrMapping/>
  </p:clrMapOvr>
  <p:transition spd="slow">
    <p:pull/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725" y="304800"/>
            <a:ext cx="7696200" cy="92333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b="1" u="sng" dirty="0" smtClean="0">
                <a:latin typeface="NikoshBAN" pitchFamily="2" charset="0"/>
                <a:cs typeface="NikoshBAN" pitchFamily="2" charset="0"/>
              </a:rPr>
              <a:t>উপস্থাপন </a:t>
            </a:r>
            <a:endParaRPr lang="en-US" sz="5400" b="1" u="sng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5410200"/>
            <a:ext cx="7239000" cy="58477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সবার চোখের আড়ালে ইন্টারনেট ব্যবহার করবেন না। 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1295400"/>
            <a:ext cx="4800600" cy="406437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36992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4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4876800"/>
            <a:ext cx="7772400" cy="58477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অপরিচিত মানুষকে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পরিচয়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ছবি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পাসওয়ার্ড দেবে না ।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1700" y="278524"/>
            <a:ext cx="5181600" cy="450769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0368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2" name="camera.wav"/>
          </p:stSnd>
        </p:sndAc>
      </p:transition>
    </mc:Choice>
    <mc:Fallback xmlns="">
      <p:transition spd="slow">
        <p:checker/>
        <p:sndAc>
          <p:stSnd>
            <p:snd r:embed="rId4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95400" y="5257800"/>
            <a:ext cx="6324600" cy="1077218"/>
          </a:xfrm>
          <a:prstGeom prst="rect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ইন্টারনেটে অন্যের সাথে রুঢ় ,অসংযত , অশালিন হবে না  ।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678" y="304800"/>
            <a:ext cx="5933984" cy="484788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070656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  <p:sndAc>
          <p:stSnd>
            <p:snd r:embed="rId2" name="push.wav"/>
          </p:stSnd>
        </p:sndAc>
      </p:transition>
    </mc:Choice>
    <mc:Fallback xmlns="">
      <p:transition spd="slow">
        <p:fade/>
        <p:sndAc>
          <p:stSnd>
            <p:snd r:embed="rId4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5257800"/>
            <a:ext cx="8250043" cy="5847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ছোট শিশুরা সহজেই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কার্টুনে আসক্ত 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হয়ে যেতে পারে  ।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381000"/>
            <a:ext cx="6003925" cy="46482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00000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  <p:sndAc>
          <p:stSnd>
            <p:snd r:embed="rId2" name="hammer.wav"/>
          </p:stSnd>
        </p:sndAc>
      </p:transition>
    </mc:Choice>
    <mc:Fallback xmlns="">
      <p:transition spd="slow">
        <p:fade/>
        <p:sndAc>
          <p:stSnd>
            <p:snd r:embed="rId4" name="hamm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4953000"/>
            <a:ext cx="7391400" cy="107721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আমরা কম্পিউটার ব্যবহার করব – কম্পিউটার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যেন  আমাদের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ব্যবহার করতে না পারে ।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838200"/>
            <a:ext cx="8103015" cy="330993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513072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4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227</Words>
  <Application>Microsoft Office PowerPoint</Application>
  <PresentationFormat>On-screen Show (4:3)</PresentationFormat>
  <Paragraphs>44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TSS</dc:creator>
  <cp:lastModifiedBy>TSS</cp:lastModifiedBy>
  <cp:revision>60</cp:revision>
  <dcterms:created xsi:type="dcterms:W3CDTF">2013-09-25T04:42:44Z</dcterms:created>
  <dcterms:modified xsi:type="dcterms:W3CDTF">2013-09-26T06:59:57Z</dcterms:modified>
</cp:coreProperties>
</file>